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729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72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62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83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82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729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613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271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4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5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870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DDC5D-F430-4208-807B-826768D92344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477CD-0F6B-48D7-9FDC-99EB8707C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553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" y="181927"/>
            <a:ext cx="11506200" cy="652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155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33" y="231458"/>
            <a:ext cx="11585258" cy="635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069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27" y="230505"/>
            <a:ext cx="11438573" cy="632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77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265748"/>
            <a:ext cx="11651583" cy="632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9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03" y="275272"/>
            <a:ext cx="11219498" cy="629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557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857" y="194310"/>
            <a:ext cx="11457623" cy="653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42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53" y="264795"/>
            <a:ext cx="11139488" cy="630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031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211455"/>
            <a:ext cx="11662410" cy="633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54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02" y="442913"/>
            <a:ext cx="11565011" cy="596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49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TechMahindra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Santhosh Kumar S1</dc:creator>
  <cp:lastModifiedBy>Santhosh Kumar S1</cp:lastModifiedBy>
  <cp:revision>1</cp:revision>
  <dcterms:created xsi:type="dcterms:W3CDTF">2019-10-10T09:34:09Z</dcterms:created>
  <dcterms:modified xsi:type="dcterms:W3CDTF">2019-10-10T09:34:18Z</dcterms:modified>
</cp:coreProperties>
</file>

<file path=docProps/thumbnail.jpeg>
</file>